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Beneficiados</a:t>
            </a:r>
          </a:p>
          <a:p>
            <a:pPr>
              <a:defRPr/>
            </a:pPr>
            <a:r>
              <a:rPr lang="es-MX" dirty="0"/>
              <a:t>Prevención de la Violencia Familiar</a:t>
            </a:r>
            <a:r>
              <a:rPr lang="es-MX" baseline="0" dirty="0"/>
              <a:t> y de Genero</a:t>
            </a:r>
            <a:endParaRPr lang="es-MX" dirty="0"/>
          </a:p>
        </c:rich>
      </c:tx>
      <c:layout>
        <c:manualLayout>
          <c:xMode val="edge"/>
          <c:yMode val="edge"/>
          <c:x val="0.25476987252894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Hoja2!$B$108:$B$119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Hoja2!$C$108:$C$119</c:f>
              <c:numCache>
                <c:formatCode>General</c:formatCode>
                <c:ptCount val="12"/>
                <c:pt idx="0">
                  <c:v>1</c:v>
                </c:pt>
                <c:pt idx="1">
                  <c:v>18</c:v>
                </c:pt>
                <c:pt idx="2">
                  <c:v>12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68-4661-A37A-F34A32F7A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30496"/>
        <c:axId val="375131328"/>
        <c:axId val="0"/>
      </c:bar3DChart>
      <c:catAx>
        <c:axId val="37513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31328"/>
        <c:crosses val="autoZero"/>
        <c:auto val="1"/>
        <c:lblAlgn val="ctr"/>
        <c:lblOffset val="100"/>
        <c:noMultiLvlLbl val="0"/>
      </c:catAx>
      <c:valAx>
        <c:axId val="37513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3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97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6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4106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323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728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765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9221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60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36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48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449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17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40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2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021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45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456" y="461908"/>
            <a:ext cx="9001000" cy="1238900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rgbClr val="92D050"/>
                </a:solidFill>
              </a:rPr>
              <a:t>Prevención de la Violencia Familiar y de Genero</a:t>
            </a:r>
            <a:endParaRPr lang="es-MX" b="1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2788" y="1813133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/>
              <a:t>Fomentar la prevención de la violencia familiar y/o de género, brindando la información necesaria para su prevención, detección y erradicación.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49818" y="1951633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Prevenir la violencia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familiar y/o de genero.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47528" y="4268980"/>
            <a:ext cx="6422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/>
              <a:t>Dirigido a padres de familia impartiendo platicas preventivas en las colonias, sobre la violencia familiar y/o de género.</a:t>
            </a:r>
          </a:p>
        </p:txBody>
      </p:sp>
    </p:spTree>
    <p:extLst>
      <p:ext uri="{BB962C8B-B14F-4D97-AF65-F5344CB8AC3E}">
        <p14:creationId xmlns:p14="http://schemas.microsoft.com/office/powerpoint/2010/main" val="600075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305552"/>
              </p:ext>
            </p:extLst>
          </p:nvPr>
        </p:nvGraphicFramePr>
        <p:xfrm>
          <a:off x="936702" y="758283"/>
          <a:ext cx="8720254" cy="4705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093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850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8342233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198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Prevención de la Violencia Familiar y de Genero</vt:lpstr>
      <vt:lpstr>Presentación de PowerPoint</vt:lpstr>
      <vt:lpstr>INFORMACION GENERAL</vt:lpstr>
      <vt:lpstr>  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15</cp:revision>
  <dcterms:created xsi:type="dcterms:W3CDTF">2020-08-07T01:49:50Z</dcterms:created>
  <dcterms:modified xsi:type="dcterms:W3CDTF">2020-08-18T19:42:19Z</dcterms:modified>
</cp:coreProperties>
</file>